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72" r:id="rId3"/>
    <p:sldId id="271" r:id="rId4"/>
    <p:sldId id="258" r:id="rId5"/>
    <p:sldId id="257" r:id="rId6"/>
    <p:sldId id="259" r:id="rId7"/>
    <p:sldId id="262" r:id="rId8"/>
    <p:sldId id="261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6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8B4CEA-A461-4D1F-B250-A265E035412E}" v="6" dt="2023-11-06T19:30:51.275"/>
    <p1510:client id="{2DB50FA7-EF27-45F0-9BD4-00DEFB9AE4BE}" v="508" dt="2023-11-13T21:57:25.736"/>
    <p1510:client id="{B648135E-EAF4-4BB1-9093-88A1063976B2}" v="3" dt="2023-10-30T17:32:54.9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2" autoAdjust="0"/>
    <p:restoredTop sz="94660"/>
  </p:normalViewPr>
  <p:slideViewPr>
    <p:cSldViewPr snapToGrid="0">
      <p:cViewPr varScale="1">
        <p:scale>
          <a:sx n="49" d="100"/>
          <a:sy n="49" d="100"/>
        </p:scale>
        <p:origin x="29" y="8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Гость" userId="cf2d56037ada4372" providerId="Windows Live" clId="Web-{B648135E-EAF4-4BB1-9093-88A1063976B2}"/>
    <pc:docChg chg="addSld">
      <pc:chgData name="Гость" userId="cf2d56037ada4372" providerId="Windows Live" clId="Web-{B648135E-EAF4-4BB1-9093-88A1063976B2}" dt="2023-10-30T17:32:54.907" v="2"/>
      <pc:docMkLst>
        <pc:docMk/>
      </pc:docMkLst>
      <pc:sldChg chg="new">
        <pc:chgData name="Гость" userId="cf2d56037ada4372" providerId="Windows Live" clId="Web-{B648135E-EAF4-4BB1-9093-88A1063976B2}" dt="2023-10-30T17:32:52.345" v="0"/>
        <pc:sldMkLst>
          <pc:docMk/>
          <pc:sldMk cId="2988450767" sldId="257"/>
        </pc:sldMkLst>
      </pc:sldChg>
      <pc:sldChg chg="new">
        <pc:chgData name="Гость" userId="cf2d56037ada4372" providerId="Windows Live" clId="Web-{B648135E-EAF4-4BB1-9093-88A1063976B2}" dt="2023-10-30T17:32:53.407" v="1"/>
        <pc:sldMkLst>
          <pc:docMk/>
          <pc:sldMk cId="3184194053" sldId="258"/>
        </pc:sldMkLst>
      </pc:sldChg>
      <pc:sldChg chg="new">
        <pc:chgData name="Гость" userId="cf2d56037ada4372" providerId="Windows Live" clId="Web-{B648135E-EAF4-4BB1-9093-88A1063976B2}" dt="2023-10-30T17:32:54.907" v="2"/>
        <pc:sldMkLst>
          <pc:docMk/>
          <pc:sldMk cId="2756258881" sldId="259"/>
        </pc:sldMkLst>
      </pc:sldChg>
    </pc:docChg>
  </pc:docChgLst>
  <pc:docChgLst>
    <pc:chgData name="Гость" userId="cf2d56037ada4372" providerId="Windows Live" clId="Web-{2DB50FA7-EF27-45F0-9BD4-00DEFB9AE4BE}"/>
    <pc:docChg chg="addSld modSld sldOrd">
      <pc:chgData name="Гость" userId="cf2d56037ada4372" providerId="Windows Live" clId="Web-{2DB50FA7-EF27-45F0-9BD4-00DEFB9AE4BE}" dt="2023-11-13T21:57:25.736" v="489" actId="14100"/>
      <pc:docMkLst>
        <pc:docMk/>
      </pc:docMkLst>
      <pc:sldChg chg="addSp delSp modSp ord">
        <pc:chgData name="Гость" userId="cf2d56037ada4372" providerId="Windows Live" clId="Web-{2DB50FA7-EF27-45F0-9BD4-00DEFB9AE4BE}" dt="2023-11-13T17:08:33.179" v="159"/>
        <pc:sldMkLst>
          <pc:docMk/>
          <pc:sldMk cId="2988450767" sldId="257"/>
        </pc:sldMkLst>
        <pc:spChg chg="mod">
          <ac:chgData name="Гость" userId="cf2d56037ada4372" providerId="Windows Live" clId="Web-{2DB50FA7-EF27-45F0-9BD4-00DEFB9AE4BE}" dt="2023-11-13T16:28:26.200" v="24" actId="1076"/>
          <ac:spMkLst>
            <pc:docMk/>
            <pc:sldMk cId="2988450767" sldId="257"/>
            <ac:spMk id="2" creationId="{AA469F25-5C27-4C34-B0C0-2A1A5E90F478}"/>
          </ac:spMkLst>
        </pc:spChg>
        <pc:spChg chg="del mod">
          <ac:chgData name="Гость" userId="cf2d56037ada4372" providerId="Windows Live" clId="Web-{2DB50FA7-EF27-45F0-9BD4-00DEFB9AE4BE}" dt="2023-11-13T16:26:06.836" v="1"/>
          <ac:spMkLst>
            <pc:docMk/>
            <pc:sldMk cId="2988450767" sldId="257"/>
            <ac:spMk id="3" creationId="{38CDD3F2-91A5-43CD-E55D-1ED20FC73DF5}"/>
          </ac:spMkLst>
        </pc:spChg>
        <pc:picChg chg="add mod ord">
          <ac:chgData name="Гость" userId="cf2d56037ada4372" providerId="Windows Live" clId="Web-{2DB50FA7-EF27-45F0-9BD4-00DEFB9AE4BE}" dt="2023-11-13T17:00:57.338" v="83" actId="14100"/>
          <ac:picMkLst>
            <pc:docMk/>
            <pc:sldMk cId="2988450767" sldId="257"/>
            <ac:picMk id="4" creationId="{61D23E1C-11D5-8E49-CA10-D5097FEF4A98}"/>
          </ac:picMkLst>
        </pc:picChg>
      </pc:sldChg>
      <pc:sldChg chg="addSp delSp modSp">
        <pc:chgData name="Гость" userId="cf2d56037ada4372" providerId="Windows Live" clId="Web-{2DB50FA7-EF27-45F0-9BD4-00DEFB9AE4BE}" dt="2023-11-13T16:33:36.946" v="63" actId="14100"/>
        <pc:sldMkLst>
          <pc:docMk/>
          <pc:sldMk cId="3184194053" sldId="258"/>
        </pc:sldMkLst>
        <pc:spChg chg="mod">
          <ac:chgData name="Гость" userId="cf2d56037ada4372" providerId="Windows Live" clId="Web-{2DB50FA7-EF27-45F0-9BD4-00DEFB9AE4BE}" dt="2023-11-13T16:33:19.445" v="60" actId="1076"/>
          <ac:spMkLst>
            <pc:docMk/>
            <pc:sldMk cId="3184194053" sldId="258"/>
            <ac:spMk id="2" creationId="{DF940455-94F1-7658-60F7-0A36D1D83CD5}"/>
          </ac:spMkLst>
        </pc:spChg>
        <pc:spChg chg="del">
          <ac:chgData name="Гость" userId="cf2d56037ada4372" providerId="Windows Live" clId="Web-{2DB50FA7-EF27-45F0-9BD4-00DEFB9AE4BE}" dt="2023-11-13T16:27:37.074" v="19"/>
          <ac:spMkLst>
            <pc:docMk/>
            <pc:sldMk cId="3184194053" sldId="258"/>
            <ac:spMk id="3" creationId="{7A07FA0A-5765-4F15-A1EC-A4BFE632FEF8}"/>
          </ac:spMkLst>
        </pc:spChg>
        <pc:picChg chg="add mod ord">
          <ac:chgData name="Гость" userId="cf2d56037ada4372" providerId="Windows Live" clId="Web-{2DB50FA7-EF27-45F0-9BD4-00DEFB9AE4BE}" dt="2023-11-13T16:33:36.946" v="63" actId="14100"/>
          <ac:picMkLst>
            <pc:docMk/>
            <pc:sldMk cId="3184194053" sldId="258"/>
            <ac:picMk id="4" creationId="{2D30B37D-25D2-F3A6-DC6F-D27613A422BD}"/>
          </ac:picMkLst>
        </pc:picChg>
      </pc:sldChg>
      <pc:sldChg chg="addSp delSp modSp ord">
        <pc:chgData name="Гость" userId="cf2d56037ada4372" providerId="Windows Live" clId="Web-{2DB50FA7-EF27-45F0-9BD4-00DEFB9AE4BE}" dt="2023-11-13T17:05:29.955" v="145"/>
        <pc:sldMkLst>
          <pc:docMk/>
          <pc:sldMk cId="2756258881" sldId="259"/>
        </pc:sldMkLst>
        <pc:spChg chg="mod">
          <ac:chgData name="Гость" userId="cf2d56037ada4372" providerId="Windows Live" clId="Web-{2DB50FA7-EF27-45F0-9BD4-00DEFB9AE4BE}" dt="2023-11-13T17:04:42.297" v="140" actId="1076"/>
          <ac:spMkLst>
            <pc:docMk/>
            <pc:sldMk cId="2756258881" sldId="259"/>
            <ac:spMk id="2" creationId="{FD7F9BAA-3685-675C-B70C-97B1189B4783}"/>
          </ac:spMkLst>
        </pc:spChg>
        <pc:spChg chg="del">
          <ac:chgData name="Гость" userId="cf2d56037ada4372" providerId="Windows Live" clId="Web-{2DB50FA7-EF27-45F0-9BD4-00DEFB9AE4BE}" dt="2023-11-13T17:03:34.170" v="113"/>
          <ac:spMkLst>
            <pc:docMk/>
            <pc:sldMk cId="2756258881" sldId="259"/>
            <ac:spMk id="3" creationId="{69CC5F56-5515-5E55-B97C-709FC9CD4A81}"/>
          </ac:spMkLst>
        </pc:spChg>
        <pc:picChg chg="add mod ord">
          <ac:chgData name="Гость" userId="cf2d56037ada4372" providerId="Windows Live" clId="Web-{2DB50FA7-EF27-45F0-9BD4-00DEFB9AE4BE}" dt="2023-11-13T17:04:57.563" v="143" actId="14100"/>
          <ac:picMkLst>
            <pc:docMk/>
            <pc:sldMk cId="2756258881" sldId="259"/>
            <ac:picMk id="4" creationId="{2EF37455-F0CD-3C43-76C0-C488B8F2A724}"/>
          </ac:picMkLst>
        </pc:picChg>
      </pc:sldChg>
      <pc:sldChg chg="addSp delSp modSp new mod setBg">
        <pc:chgData name="Гость" userId="cf2d56037ada4372" providerId="Windows Live" clId="Web-{2DB50FA7-EF27-45F0-9BD4-00DEFB9AE4BE}" dt="2023-11-13T17:01:35.886" v="87" actId="14100"/>
        <pc:sldMkLst>
          <pc:docMk/>
          <pc:sldMk cId="1451954291" sldId="261"/>
        </pc:sldMkLst>
        <pc:spChg chg="add del">
          <ac:chgData name="Гость" userId="cf2d56037ada4372" providerId="Windows Live" clId="Web-{2DB50FA7-EF27-45F0-9BD4-00DEFB9AE4BE}" dt="2023-11-13T17:00:20.884" v="77"/>
          <ac:spMkLst>
            <pc:docMk/>
            <pc:sldMk cId="1451954291" sldId="261"/>
            <ac:spMk id="2" creationId="{EDE1A768-10B7-C0C8-7B48-DBE10BB967AB}"/>
          </ac:spMkLst>
        </pc:spChg>
        <pc:spChg chg="del">
          <ac:chgData name="Гость" userId="cf2d56037ada4372" providerId="Windows Live" clId="Web-{2DB50FA7-EF27-45F0-9BD4-00DEFB9AE4BE}" dt="2023-11-13T16:59:33.195" v="68"/>
          <ac:spMkLst>
            <pc:docMk/>
            <pc:sldMk cId="1451954291" sldId="261"/>
            <ac:spMk id="3" creationId="{774E3D26-07F2-23E8-62AF-4F81A264E71E}"/>
          </ac:spMkLst>
        </pc:spChg>
        <pc:spChg chg="add mod">
          <ac:chgData name="Гость" userId="cf2d56037ada4372" providerId="Windows Live" clId="Web-{2DB50FA7-EF27-45F0-9BD4-00DEFB9AE4BE}" dt="2023-11-13T17:01:27.604" v="86" actId="1076"/>
          <ac:spMkLst>
            <pc:docMk/>
            <pc:sldMk cId="1451954291" sldId="261"/>
            <ac:spMk id="6" creationId="{27493CCA-47E2-B890-5AC5-6C9569A2B321}"/>
          </ac:spMkLst>
        </pc:spChg>
        <pc:spChg chg="add del">
          <ac:chgData name="Гость" userId="cf2d56037ada4372" providerId="Windows Live" clId="Web-{2DB50FA7-EF27-45F0-9BD4-00DEFB9AE4BE}" dt="2023-11-13T17:00:37.806" v="80"/>
          <ac:spMkLst>
            <pc:docMk/>
            <pc:sldMk cId="1451954291" sldId="261"/>
            <ac:spMk id="8" creationId="{15F1B108-7B98-E2CE-7BAE-EDE22847EADE}"/>
          </ac:spMkLst>
        </pc:spChg>
        <pc:spChg chg="add del">
          <ac:chgData name="Гость" userId="cf2d56037ada4372" providerId="Windows Live" clId="Web-{2DB50FA7-EF27-45F0-9BD4-00DEFB9AE4BE}" dt="2023-11-13T17:00:37.806" v="80"/>
          <ac:spMkLst>
            <pc:docMk/>
            <pc:sldMk cId="1451954291" sldId="261"/>
            <ac:spMk id="11" creationId="{7FEAE179-C525-48F3-AD47-0E9E2B6F2E2E}"/>
          </ac:spMkLst>
        </pc:spChg>
        <pc:spChg chg="add del">
          <ac:chgData name="Гость" userId="cf2d56037ada4372" providerId="Windows Live" clId="Web-{2DB50FA7-EF27-45F0-9BD4-00DEFB9AE4BE}" dt="2023-11-13T17:00:37.806" v="80"/>
          <ac:spMkLst>
            <pc:docMk/>
            <pc:sldMk cId="1451954291" sldId="261"/>
            <ac:spMk id="13" creationId="{95C8260E-968F-44E8-A823-ABB431311926}"/>
          </ac:spMkLst>
        </pc:spChg>
        <pc:spChg chg="add del">
          <ac:chgData name="Гость" userId="cf2d56037ada4372" providerId="Windows Live" clId="Web-{2DB50FA7-EF27-45F0-9BD4-00DEFB9AE4BE}" dt="2023-11-13T17:00:37.806" v="80"/>
          <ac:spMkLst>
            <pc:docMk/>
            <pc:sldMk cId="1451954291" sldId="261"/>
            <ac:spMk id="15" creationId="{2C1BBA94-3F40-40AA-8BB9-E69E25E537C1}"/>
          </ac:spMkLst>
        </pc:spChg>
        <pc:spChg chg="add del">
          <ac:chgData name="Гость" userId="cf2d56037ada4372" providerId="Windows Live" clId="Web-{2DB50FA7-EF27-45F0-9BD4-00DEFB9AE4BE}" dt="2023-11-13T17:00:37.806" v="80"/>
          <ac:spMkLst>
            <pc:docMk/>
            <pc:sldMk cId="1451954291" sldId="261"/>
            <ac:spMk id="17" creationId="{FE43805F-24A6-46A4-B19B-54F28347355C}"/>
          </ac:spMkLst>
        </pc:spChg>
        <pc:grpChg chg="add del">
          <ac:chgData name="Гость" userId="cf2d56037ada4372" providerId="Windows Live" clId="Web-{2DB50FA7-EF27-45F0-9BD4-00DEFB9AE4BE}" dt="2023-11-13T17:00:20.868" v="76"/>
          <ac:grpSpMkLst>
            <pc:docMk/>
            <pc:sldMk cId="1451954291" sldId="261"/>
            <ac:grpSpMk id="9" creationId="{723C66ED-DBBF-12CA-7F5E-813E0E7D036A}"/>
          </ac:grpSpMkLst>
        </pc:grpChg>
        <pc:picChg chg="add mod ord">
          <ac:chgData name="Гость" userId="cf2d56037ada4372" providerId="Windows Live" clId="Web-{2DB50FA7-EF27-45F0-9BD4-00DEFB9AE4BE}" dt="2023-11-13T17:01:35.886" v="87" actId="14100"/>
          <ac:picMkLst>
            <pc:docMk/>
            <pc:sldMk cId="1451954291" sldId="261"/>
            <ac:picMk id="4" creationId="{0679E18B-1158-98BB-5D4A-93A7C8C3F2C7}"/>
          </ac:picMkLst>
        </pc:picChg>
      </pc:sldChg>
      <pc:sldChg chg="addSp delSp modSp new ord">
        <pc:chgData name="Гость" userId="cf2d56037ada4372" providerId="Windows Live" clId="Web-{2DB50FA7-EF27-45F0-9BD4-00DEFB9AE4BE}" dt="2023-11-13T17:06:43.316" v="158" actId="14100"/>
        <pc:sldMkLst>
          <pc:docMk/>
          <pc:sldMk cId="3797471658" sldId="262"/>
        </pc:sldMkLst>
        <pc:spChg chg="mod">
          <ac:chgData name="Гость" userId="cf2d56037ada4372" providerId="Windows Live" clId="Web-{2DB50FA7-EF27-45F0-9BD4-00DEFB9AE4BE}" dt="2023-11-13T17:06:31.894" v="156" actId="1076"/>
          <ac:spMkLst>
            <pc:docMk/>
            <pc:sldMk cId="3797471658" sldId="262"/>
            <ac:spMk id="2" creationId="{1135BBA2-2281-9678-F3F1-CD73BD954622}"/>
          </ac:spMkLst>
        </pc:spChg>
        <pc:spChg chg="del">
          <ac:chgData name="Гость" userId="cf2d56037ada4372" providerId="Windows Live" clId="Web-{2DB50FA7-EF27-45F0-9BD4-00DEFB9AE4BE}" dt="2023-11-13T17:06:12.909" v="153"/>
          <ac:spMkLst>
            <pc:docMk/>
            <pc:sldMk cId="3797471658" sldId="262"/>
            <ac:spMk id="3" creationId="{E68ABBDC-CC75-FDB6-926E-7B97FAC3E58C}"/>
          </ac:spMkLst>
        </pc:spChg>
        <pc:picChg chg="add mod ord">
          <ac:chgData name="Гость" userId="cf2d56037ada4372" providerId="Windows Live" clId="Web-{2DB50FA7-EF27-45F0-9BD4-00DEFB9AE4BE}" dt="2023-11-13T17:06:43.316" v="158" actId="14100"/>
          <ac:picMkLst>
            <pc:docMk/>
            <pc:sldMk cId="3797471658" sldId="262"/>
            <ac:picMk id="4" creationId="{79FEEB8B-70F8-A992-A9D3-7E24002A5AD2}"/>
          </ac:picMkLst>
        </pc:picChg>
      </pc:sldChg>
      <pc:sldChg chg="addSp delSp modSp new">
        <pc:chgData name="Гость" userId="cf2d56037ada4372" providerId="Windows Live" clId="Web-{2DB50FA7-EF27-45F0-9BD4-00DEFB9AE4BE}" dt="2023-11-13T21:25:59.913" v="301" actId="20577"/>
        <pc:sldMkLst>
          <pc:docMk/>
          <pc:sldMk cId="3894377336" sldId="263"/>
        </pc:sldMkLst>
        <pc:spChg chg="mod">
          <ac:chgData name="Гость" userId="cf2d56037ada4372" providerId="Windows Live" clId="Web-{2DB50FA7-EF27-45F0-9BD4-00DEFB9AE4BE}" dt="2023-11-13T21:25:59.913" v="301" actId="20577"/>
          <ac:spMkLst>
            <pc:docMk/>
            <pc:sldMk cId="3894377336" sldId="263"/>
            <ac:spMk id="2" creationId="{67DD90FB-2C1E-3440-3FC0-DBC3248F6087}"/>
          </ac:spMkLst>
        </pc:spChg>
        <pc:spChg chg="del">
          <ac:chgData name="Гость" userId="cf2d56037ada4372" providerId="Windows Live" clId="Web-{2DB50FA7-EF27-45F0-9BD4-00DEFB9AE4BE}" dt="2023-11-13T17:30:09.893" v="164"/>
          <ac:spMkLst>
            <pc:docMk/>
            <pc:sldMk cId="3894377336" sldId="263"/>
            <ac:spMk id="3" creationId="{6DD2036A-F343-F61E-6B80-3B006297C77A}"/>
          </ac:spMkLst>
        </pc:spChg>
        <pc:picChg chg="add mod ord">
          <ac:chgData name="Гость" userId="cf2d56037ada4372" providerId="Windows Live" clId="Web-{2DB50FA7-EF27-45F0-9BD4-00DEFB9AE4BE}" dt="2023-11-13T17:32:32.068" v="200" actId="14100"/>
          <ac:picMkLst>
            <pc:docMk/>
            <pc:sldMk cId="3894377336" sldId="263"/>
            <ac:picMk id="4" creationId="{0D7DC405-F185-C5C3-3792-651F498FCED6}"/>
          </ac:picMkLst>
        </pc:picChg>
      </pc:sldChg>
      <pc:sldChg chg="addSp delSp modSp new">
        <pc:chgData name="Гость" userId="cf2d56037ada4372" providerId="Windows Live" clId="Web-{2DB50FA7-EF27-45F0-9BD4-00DEFB9AE4BE}" dt="2023-11-13T21:48:29.628" v="390" actId="20577"/>
        <pc:sldMkLst>
          <pc:docMk/>
          <pc:sldMk cId="1721633153" sldId="264"/>
        </pc:sldMkLst>
        <pc:spChg chg="mod">
          <ac:chgData name="Гость" userId="cf2d56037ada4372" providerId="Windows Live" clId="Web-{2DB50FA7-EF27-45F0-9BD4-00DEFB9AE4BE}" dt="2023-11-13T21:48:29.628" v="390" actId="20577"/>
          <ac:spMkLst>
            <pc:docMk/>
            <pc:sldMk cId="1721633153" sldId="264"/>
            <ac:spMk id="2" creationId="{312205AD-5D43-4284-541E-84B495A6B99E}"/>
          </ac:spMkLst>
        </pc:spChg>
        <pc:spChg chg="del">
          <ac:chgData name="Гость" userId="cf2d56037ada4372" providerId="Windows Live" clId="Web-{2DB50FA7-EF27-45F0-9BD4-00DEFB9AE4BE}" dt="2023-11-13T17:48:14.043" v="201"/>
          <ac:spMkLst>
            <pc:docMk/>
            <pc:sldMk cId="1721633153" sldId="264"/>
            <ac:spMk id="3" creationId="{0613B5E4-3C75-3934-5E25-8E9E77AA25AC}"/>
          </ac:spMkLst>
        </pc:spChg>
        <pc:picChg chg="add mod ord">
          <ac:chgData name="Гость" userId="cf2d56037ada4372" providerId="Windows Live" clId="Web-{2DB50FA7-EF27-45F0-9BD4-00DEFB9AE4BE}" dt="2023-11-13T21:43:48.128" v="374" actId="14100"/>
          <ac:picMkLst>
            <pc:docMk/>
            <pc:sldMk cId="1721633153" sldId="264"/>
            <ac:picMk id="4" creationId="{FB3688F7-06E7-40A7-CFCB-1774D76D4BC0}"/>
          </ac:picMkLst>
        </pc:picChg>
      </pc:sldChg>
      <pc:sldChg chg="addSp delSp modSp new">
        <pc:chgData name="Гость" userId="cf2d56037ada4372" providerId="Windows Live" clId="Web-{2DB50FA7-EF27-45F0-9BD4-00DEFB9AE4BE}" dt="2023-11-13T21:44:52.413" v="386" actId="14100"/>
        <pc:sldMkLst>
          <pc:docMk/>
          <pc:sldMk cId="927577162" sldId="265"/>
        </pc:sldMkLst>
        <pc:spChg chg="mod">
          <ac:chgData name="Гость" userId="cf2d56037ada4372" providerId="Windows Live" clId="Web-{2DB50FA7-EF27-45F0-9BD4-00DEFB9AE4BE}" dt="2023-11-13T21:44:29.411" v="382" actId="1076"/>
          <ac:spMkLst>
            <pc:docMk/>
            <pc:sldMk cId="927577162" sldId="265"/>
            <ac:spMk id="2" creationId="{D7CC6D40-BE7E-3FFC-2B8A-DFB5D1A917AD}"/>
          </ac:spMkLst>
        </pc:spChg>
        <pc:spChg chg="del">
          <ac:chgData name="Гость" userId="cf2d56037ada4372" providerId="Windows Live" clId="Web-{2DB50FA7-EF27-45F0-9BD4-00DEFB9AE4BE}" dt="2023-11-13T17:54:46.258" v="202"/>
          <ac:spMkLst>
            <pc:docMk/>
            <pc:sldMk cId="927577162" sldId="265"/>
            <ac:spMk id="3" creationId="{1CA64246-820D-23D0-B4D9-B96B018AFB86}"/>
          </ac:spMkLst>
        </pc:spChg>
        <pc:picChg chg="add mod ord">
          <ac:chgData name="Гость" userId="cf2d56037ada4372" providerId="Windows Live" clId="Web-{2DB50FA7-EF27-45F0-9BD4-00DEFB9AE4BE}" dt="2023-11-13T21:44:52.413" v="386" actId="14100"/>
          <ac:picMkLst>
            <pc:docMk/>
            <pc:sldMk cId="927577162" sldId="265"/>
            <ac:picMk id="4" creationId="{3CA2CC29-EBD0-9A7A-2769-A7A9CF6C57B9}"/>
          </ac:picMkLst>
        </pc:picChg>
      </pc:sldChg>
      <pc:sldChg chg="addSp delSp modSp new">
        <pc:chgData name="Гость" userId="cf2d56037ada4372" providerId="Windows Live" clId="Web-{2DB50FA7-EF27-45F0-9BD4-00DEFB9AE4BE}" dt="2023-11-13T21:54:12.585" v="447" actId="1076"/>
        <pc:sldMkLst>
          <pc:docMk/>
          <pc:sldMk cId="4210821217" sldId="266"/>
        </pc:sldMkLst>
        <pc:spChg chg="mod">
          <ac:chgData name="Гость" userId="cf2d56037ada4372" providerId="Windows Live" clId="Web-{2DB50FA7-EF27-45F0-9BD4-00DEFB9AE4BE}" dt="2023-11-13T21:54:12.585" v="447" actId="1076"/>
          <ac:spMkLst>
            <pc:docMk/>
            <pc:sldMk cId="4210821217" sldId="266"/>
            <ac:spMk id="2" creationId="{CC518810-3FE9-F602-4BD1-979880AA8309}"/>
          </ac:spMkLst>
        </pc:spChg>
        <pc:spChg chg="del">
          <ac:chgData name="Гость" userId="cf2d56037ada4372" providerId="Windows Live" clId="Web-{2DB50FA7-EF27-45F0-9BD4-00DEFB9AE4BE}" dt="2023-11-13T18:31:44.504" v="203"/>
          <ac:spMkLst>
            <pc:docMk/>
            <pc:sldMk cId="4210821217" sldId="266"/>
            <ac:spMk id="3" creationId="{1BE230B9-7F60-6775-8C36-0C141D2866FE}"/>
          </ac:spMkLst>
        </pc:spChg>
        <pc:spChg chg="add del mod">
          <ac:chgData name="Гость" userId="cf2d56037ada4372" providerId="Windows Live" clId="Web-{2DB50FA7-EF27-45F0-9BD4-00DEFB9AE4BE}" dt="2023-11-13T19:39:32.920" v="220"/>
          <ac:spMkLst>
            <pc:docMk/>
            <pc:sldMk cId="4210821217" sldId="266"/>
            <ac:spMk id="5" creationId="{72AC000A-4181-9A5E-9412-C716FF485EEB}"/>
          </ac:spMkLst>
        </pc:spChg>
        <pc:picChg chg="add del mod ord">
          <ac:chgData name="Гость" userId="cf2d56037ada4372" providerId="Windows Live" clId="Web-{2DB50FA7-EF27-45F0-9BD4-00DEFB9AE4BE}" dt="2023-11-13T19:28:32.317" v="210"/>
          <ac:picMkLst>
            <pc:docMk/>
            <pc:sldMk cId="4210821217" sldId="266"/>
            <ac:picMk id="4" creationId="{01A36585-C4FE-ABA1-3A63-30663884706A}"/>
          </ac:picMkLst>
        </pc:picChg>
        <pc:picChg chg="add mod ord">
          <ac:chgData name="Гость" userId="cf2d56037ada4372" providerId="Windows Live" clId="Web-{2DB50FA7-EF27-45F0-9BD4-00DEFB9AE4BE}" dt="2023-11-13T21:50:08.103" v="410" actId="14100"/>
          <ac:picMkLst>
            <pc:docMk/>
            <pc:sldMk cId="4210821217" sldId="266"/>
            <ac:picMk id="6" creationId="{74471B8B-9370-E183-E9F8-A48B155BB361}"/>
          </ac:picMkLst>
        </pc:picChg>
      </pc:sldChg>
      <pc:sldChg chg="addSp delSp modSp new mod setBg">
        <pc:chgData name="Гость" userId="cf2d56037ada4372" providerId="Windows Live" clId="Web-{2DB50FA7-EF27-45F0-9BD4-00DEFB9AE4BE}" dt="2023-11-13T21:51:25.529" v="416" actId="14100"/>
        <pc:sldMkLst>
          <pc:docMk/>
          <pc:sldMk cId="3623735970" sldId="267"/>
        </pc:sldMkLst>
        <pc:spChg chg="add del">
          <ac:chgData name="Гость" userId="cf2d56037ada4372" providerId="Windows Live" clId="Web-{2DB50FA7-EF27-45F0-9BD4-00DEFB9AE4BE}" dt="2023-11-13T19:29:22.007" v="219"/>
          <ac:spMkLst>
            <pc:docMk/>
            <pc:sldMk cId="3623735970" sldId="267"/>
            <ac:spMk id="2" creationId="{D0A10B4C-0907-836D-0193-602F02FD7306}"/>
          </ac:spMkLst>
        </pc:spChg>
        <pc:spChg chg="del">
          <ac:chgData name="Гость" userId="cf2d56037ada4372" providerId="Windows Live" clId="Web-{2DB50FA7-EF27-45F0-9BD4-00DEFB9AE4BE}" dt="2023-11-13T18:32:17.629" v="209"/>
          <ac:spMkLst>
            <pc:docMk/>
            <pc:sldMk cId="3623735970" sldId="267"/>
            <ac:spMk id="3" creationId="{7D3D4E0C-2A9E-F0C6-5971-D216A6818E94}"/>
          </ac:spMkLst>
        </pc:spChg>
        <pc:spChg chg="add mod">
          <ac:chgData name="Гость" userId="cf2d56037ada4372" providerId="Windows Live" clId="Web-{2DB50FA7-EF27-45F0-9BD4-00DEFB9AE4BE}" dt="2023-11-13T21:51:19.388" v="415" actId="1076"/>
          <ac:spMkLst>
            <pc:docMk/>
            <pc:sldMk cId="3623735970" sldId="267"/>
            <ac:spMk id="4" creationId="{5D1E8ED8-39D2-3791-81B5-58E50A12212F}"/>
          </ac:spMkLst>
        </pc:spChg>
        <pc:spChg chg="add del mod">
          <ac:chgData name="Гость" userId="cf2d56037ada4372" providerId="Windows Live" clId="Web-{2DB50FA7-EF27-45F0-9BD4-00DEFB9AE4BE}" dt="2023-11-13T19:28:42.568" v="212"/>
          <ac:spMkLst>
            <pc:docMk/>
            <pc:sldMk cId="3623735970" sldId="267"/>
            <ac:spMk id="5" creationId="{0AD45072-2E31-8B56-0532-914A67553290}"/>
          </ac:spMkLst>
        </pc:spChg>
        <pc:spChg chg="add del mod">
          <ac:chgData name="Гость" userId="cf2d56037ada4372" providerId="Windows Live" clId="Web-{2DB50FA7-EF27-45F0-9BD4-00DEFB9AE4BE}" dt="2023-11-13T19:29:00.303" v="214"/>
          <ac:spMkLst>
            <pc:docMk/>
            <pc:sldMk cId="3623735970" sldId="267"/>
            <ac:spMk id="8" creationId="{EBED48CB-FC11-FF52-22C4-7D256D3A9413}"/>
          </ac:spMkLst>
        </pc:spChg>
        <pc:spChg chg="add del mod">
          <ac:chgData name="Гость" userId="cf2d56037ada4372" providerId="Windows Live" clId="Web-{2DB50FA7-EF27-45F0-9BD4-00DEFB9AE4BE}" dt="2023-11-13T19:29:10.131" v="216"/>
          <ac:spMkLst>
            <pc:docMk/>
            <pc:sldMk cId="3623735970" sldId="267"/>
            <ac:spMk id="11" creationId="{3296B8B2-BEAC-3A5B-54C0-4ABD40086B4D}"/>
          </ac:spMkLst>
        </pc:spChg>
        <pc:spChg chg="add del">
          <ac:chgData name="Гость" userId="cf2d56037ada4372" providerId="Windows Live" clId="Web-{2DB50FA7-EF27-45F0-9BD4-00DEFB9AE4BE}" dt="2023-11-13T19:29:22.007" v="218"/>
          <ac:spMkLst>
            <pc:docMk/>
            <pc:sldMk cId="3623735970" sldId="267"/>
            <ac:spMk id="17" creationId="{42A4FC2C-047E-45A5-965D-8E1E3BF09BC6}"/>
          </ac:spMkLst>
        </pc:spChg>
        <pc:spChg chg="add">
          <ac:chgData name="Гость" userId="cf2d56037ada4372" providerId="Windows Live" clId="Web-{2DB50FA7-EF27-45F0-9BD4-00DEFB9AE4BE}" dt="2023-11-13T19:29:22.007" v="219"/>
          <ac:spMkLst>
            <pc:docMk/>
            <pc:sldMk cId="3623735970" sldId="267"/>
            <ac:spMk id="19" creationId="{E2BA2BD9-7B54-4190-8F06-3EF3658A0020}"/>
          </ac:spMkLst>
        </pc:spChg>
        <pc:picChg chg="add del mod">
          <ac:chgData name="Гость" userId="cf2d56037ada4372" providerId="Windows Live" clId="Web-{2DB50FA7-EF27-45F0-9BD4-00DEFB9AE4BE}" dt="2023-11-13T21:50:45.948" v="413"/>
          <ac:picMkLst>
            <pc:docMk/>
            <pc:sldMk cId="3623735970" sldId="267"/>
            <ac:picMk id="2" creationId="{160220E6-CF8C-F961-8801-DABC4F08550D}"/>
          </ac:picMkLst>
        </pc:picChg>
        <pc:picChg chg="add del mod ord">
          <ac:chgData name="Гость" userId="cf2d56037ada4372" providerId="Windows Live" clId="Web-{2DB50FA7-EF27-45F0-9BD4-00DEFB9AE4BE}" dt="2023-11-13T19:28:37.411" v="211"/>
          <ac:picMkLst>
            <pc:docMk/>
            <pc:sldMk cId="3623735970" sldId="267"/>
            <ac:picMk id="4" creationId="{BA9CFF12-9DE5-08AF-30E1-BCE9BDD0B2D1}"/>
          </ac:picMkLst>
        </pc:picChg>
        <pc:picChg chg="add del mod ord">
          <ac:chgData name="Гость" userId="cf2d56037ada4372" providerId="Windows Live" clId="Web-{2DB50FA7-EF27-45F0-9BD4-00DEFB9AE4BE}" dt="2023-11-13T19:28:57.350" v="213"/>
          <ac:picMkLst>
            <pc:docMk/>
            <pc:sldMk cId="3623735970" sldId="267"/>
            <ac:picMk id="6" creationId="{527DC993-1F29-0F52-D033-8BA201EBD8B2}"/>
          </ac:picMkLst>
        </pc:picChg>
        <pc:picChg chg="add del mod ord">
          <ac:chgData name="Гость" userId="cf2d56037ada4372" providerId="Windows Live" clId="Web-{2DB50FA7-EF27-45F0-9BD4-00DEFB9AE4BE}" dt="2023-11-13T19:29:01.506" v="215"/>
          <ac:picMkLst>
            <pc:docMk/>
            <pc:sldMk cId="3623735970" sldId="267"/>
            <ac:picMk id="9" creationId="{AF39325B-506F-AD73-5ACB-0F9810393F1F}"/>
          </ac:picMkLst>
        </pc:picChg>
        <pc:picChg chg="add mod ord">
          <ac:chgData name="Гость" userId="cf2d56037ada4372" providerId="Windows Live" clId="Web-{2DB50FA7-EF27-45F0-9BD4-00DEFB9AE4BE}" dt="2023-11-13T21:51:25.529" v="416" actId="14100"/>
          <ac:picMkLst>
            <pc:docMk/>
            <pc:sldMk cId="3623735970" sldId="267"/>
            <ac:picMk id="12" creationId="{DC897D19-9567-481D-7E27-B5606D0B4CE7}"/>
          </ac:picMkLst>
        </pc:picChg>
      </pc:sldChg>
      <pc:sldChg chg="addSp delSp modSp new">
        <pc:chgData name="Гость" userId="cf2d56037ada4372" providerId="Windows Live" clId="Web-{2DB50FA7-EF27-45F0-9BD4-00DEFB9AE4BE}" dt="2023-11-13T21:56:31.264" v="475" actId="1076"/>
        <pc:sldMkLst>
          <pc:docMk/>
          <pc:sldMk cId="2270865279" sldId="268"/>
        </pc:sldMkLst>
        <pc:spChg chg="mod">
          <ac:chgData name="Гость" userId="cf2d56037ada4372" providerId="Windows Live" clId="Web-{2DB50FA7-EF27-45F0-9BD4-00DEFB9AE4BE}" dt="2023-11-13T21:56:13.779" v="472" actId="20577"/>
          <ac:spMkLst>
            <pc:docMk/>
            <pc:sldMk cId="2270865279" sldId="268"/>
            <ac:spMk id="2" creationId="{885513C5-44E8-C41C-7677-22074E064B4F}"/>
          </ac:spMkLst>
        </pc:spChg>
        <pc:spChg chg="del">
          <ac:chgData name="Гость" userId="cf2d56037ada4372" providerId="Windows Live" clId="Web-{2DB50FA7-EF27-45F0-9BD4-00DEFB9AE4BE}" dt="2023-11-13T20:46:50.121" v="226"/>
          <ac:spMkLst>
            <pc:docMk/>
            <pc:sldMk cId="2270865279" sldId="268"/>
            <ac:spMk id="3" creationId="{0FA9CDB7-09DD-34BC-F4AD-AFE1EDBBEB67}"/>
          </ac:spMkLst>
        </pc:spChg>
        <pc:picChg chg="add mod ord">
          <ac:chgData name="Гость" userId="cf2d56037ada4372" providerId="Windows Live" clId="Web-{2DB50FA7-EF27-45F0-9BD4-00DEFB9AE4BE}" dt="2023-11-13T21:56:31.264" v="475" actId="1076"/>
          <ac:picMkLst>
            <pc:docMk/>
            <pc:sldMk cId="2270865279" sldId="268"/>
            <ac:picMk id="4" creationId="{EA986A18-7461-0965-5D97-F2C5B31AF582}"/>
          </ac:picMkLst>
        </pc:picChg>
      </pc:sldChg>
      <pc:sldChg chg="addSp delSp modSp new ord">
        <pc:chgData name="Гость" userId="cf2d56037ada4372" providerId="Windows Live" clId="Web-{2DB50FA7-EF27-45F0-9BD4-00DEFB9AE4BE}" dt="2023-11-13T21:55:21.870" v="456" actId="14100"/>
        <pc:sldMkLst>
          <pc:docMk/>
          <pc:sldMk cId="3454131532" sldId="269"/>
        </pc:sldMkLst>
        <pc:spChg chg="mod">
          <ac:chgData name="Гость" userId="cf2d56037ada4372" providerId="Windows Live" clId="Web-{2DB50FA7-EF27-45F0-9BD4-00DEFB9AE4BE}" dt="2023-11-13T21:55:01.369" v="453" actId="1076"/>
          <ac:spMkLst>
            <pc:docMk/>
            <pc:sldMk cId="3454131532" sldId="269"/>
            <ac:spMk id="2" creationId="{B30176AA-26EC-06B2-5EC9-1193F527C8B7}"/>
          </ac:spMkLst>
        </pc:spChg>
        <pc:spChg chg="del">
          <ac:chgData name="Гость" userId="cf2d56037ada4372" providerId="Windows Live" clId="Web-{2DB50FA7-EF27-45F0-9BD4-00DEFB9AE4BE}" dt="2023-11-13T20:47:23.590" v="227"/>
          <ac:spMkLst>
            <pc:docMk/>
            <pc:sldMk cId="3454131532" sldId="269"/>
            <ac:spMk id="3" creationId="{8E2E5071-183E-5F4D-CF82-558A978404F0}"/>
          </ac:spMkLst>
        </pc:spChg>
        <pc:picChg chg="add mod ord">
          <ac:chgData name="Гость" userId="cf2d56037ada4372" providerId="Windows Live" clId="Web-{2DB50FA7-EF27-45F0-9BD4-00DEFB9AE4BE}" dt="2023-11-13T21:55:21.870" v="456" actId="14100"/>
          <ac:picMkLst>
            <pc:docMk/>
            <pc:sldMk cId="3454131532" sldId="269"/>
            <ac:picMk id="4" creationId="{02635346-992F-AE2E-9622-68C0CEA8B67C}"/>
          </ac:picMkLst>
        </pc:picChg>
      </pc:sldChg>
      <pc:sldChg chg="addSp delSp modSp new">
        <pc:chgData name="Гость" userId="cf2d56037ada4372" providerId="Windows Live" clId="Web-{2DB50FA7-EF27-45F0-9BD4-00DEFB9AE4BE}" dt="2023-11-13T21:57:25.736" v="489" actId="14100"/>
        <pc:sldMkLst>
          <pc:docMk/>
          <pc:sldMk cId="468869441" sldId="270"/>
        </pc:sldMkLst>
        <pc:spChg chg="mod">
          <ac:chgData name="Гость" userId="cf2d56037ada4372" providerId="Windows Live" clId="Web-{2DB50FA7-EF27-45F0-9BD4-00DEFB9AE4BE}" dt="2023-11-13T21:57:16.563" v="488" actId="1076"/>
          <ac:spMkLst>
            <pc:docMk/>
            <pc:sldMk cId="468869441" sldId="270"/>
            <ac:spMk id="2" creationId="{09221F03-B83F-4B75-3E22-0A34477927C0}"/>
          </ac:spMkLst>
        </pc:spChg>
        <pc:spChg chg="del">
          <ac:chgData name="Гость" userId="cf2d56037ada4372" providerId="Windows Live" clId="Web-{2DB50FA7-EF27-45F0-9BD4-00DEFB9AE4BE}" dt="2023-11-13T20:51:15.191" v="229"/>
          <ac:spMkLst>
            <pc:docMk/>
            <pc:sldMk cId="468869441" sldId="270"/>
            <ac:spMk id="3" creationId="{4A6D9A38-0C3A-2179-ACE1-22FE5BC09213}"/>
          </ac:spMkLst>
        </pc:spChg>
        <pc:picChg chg="add mod ord">
          <ac:chgData name="Гость" userId="cf2d56037ada4372" providerId="Windows Live" clId="Web-{2DB50FA7-EF27-45F0-9BD4-00DEFB9AE4BE}" dt="2023-11-13T21:57:25.736" v="489" actId="14100"/>
          <ac:picMkLst>
            <pc:docMk/>
            <pc:sldMk cId="468869441" sldId="270"/>
            <ac:picMk id="4" creationId="{D461AD2B-71A0-07BD-EC66-E6686A4E67B6}"/>
          </ac:picMkLst>
        </pc:picChg>
      </pc:sldChg>
      <pc:sldChg chg="addSp delSp modSp new ord">
        <pc:chgData name="Гость" userId="cf2d56037ada4372" providerId="Windows Live" clId="Web-{2DB50FA7-EF27-45F0-9BD4-00DEFB9AE4BE}" dt="2023-11-13T21:21:28.569" v="290" actId="14100"/>
        <pc:sldMkLst>
          <pc:docMk/>
          <pc:sldMk cId="1519055148" sldId="271"/>
        </pc:sldMkLst>
        <pc:spChg chg="mod">
          <ac:chgData name="Гость" userId="cf2d56037ada4372" providerId="Windows Live" clId="Web-{2DB50FA7-EF27-45F0-9BD4-00DEFB9AE4BE}" dt="2023-11-13T21:19:50.345" v="281" actId="1076"/>
          <ac:spMkLst>
            <pc:docMk/>
            <pc:sldMk cId="1519055148" sldId="271"/>
            <ac:spMk id="2" creationId="{374E1476-1434-2BEC-B8C6-F4AF6F0D8A49}"/>
          </ac:spMkLst>
        </pc:spChg>
        <pc:spChg chg="del">
          <ac:chgData name="Гость" userId="cf2d56037ada4372" providerId="Windows Live" clId="Web-{2DB50FA7-EF27-45F0-9BD4-00DEFB9AE4BE}" dt="2023-11-13T21:14:16.433" v="230"/>
          <ac:spMkLst>
            <pc:docMk/>
            <pc:sldMk cId="1519055148" sldId="271"/>
            <ac:spMk id="3" creationId="{2160F045-E7BE-2012-5A79-CB6814E212CF}"/>
          </ac:spMkLst>
        </pc:spChg>
        <pc:picChg chg="add mod ord">
          <ac:chgData name="Гость" userId="cf2d56037ada4372" providerId="Windows Live" clId="Web-{2DB50FA7-EF27-45F0-9BD4-00DEFB9AE4BE}" dt="2023-11-13T21:21:28.569" v="290" actId="14100"/>
          <ac:picMkLst>
            <pc:docMk/>
            <pc:sldMk cId="1519055148" sldId="271"/>
            <ac:picMk id="4" creationId="{F40AA07E-2753-8F36-983F-CB10A7D8482A}"/>
          </ac:picMkLst>
        </pc:picChg>
      </pc:sldChg>
      <pc:sldChg chg="addSp delSp modSp new ord">
        <pc:chgData name="Гость" userId="cf2d56037ada4372" providerId="Windows Live" clId="Web-{2DB50FA7-EF27-45F0-9BD4-00DEFB9AE4BE}" dt="2023-11-13T21:20:56.021" v="287"/>
        <pc:sldMkLst>
          <pc:docMk/>
          <pc:sldMk cId="984876617" sldId="272"/>
        </pc:sldMkLst>
        <pc:spChg chg="mod">
          <ac:chgData name="Гость" userId="cf2d56037ada4372" providerId="Windows Live" clId="Web-{2DB50FA7-EF27-45F0-9BD4-00DEFB9AE4BE}" dt="2023-11-13T21:17:39.901" v="272" actId="1076"/>
          <ac:spMkLst>
            <pc:docMk/>
            <pc:sldMk cId="984876617" sldId="272"/>
            <ac:spMk id="2" creationId="{4D0EB3F5-E5EA-8AE2-2720-8D16BD9BA09D}"/>
          </ac:spMkLst>
        </pc:spChg>
        <pc:spChg chg="del">
          <ac:chgData name="Гость" userId="cf2d56037ada4372" providerId="Windows Live" clId="Web-{2DB50FA7-EF27-45F0-9BD4-00DEFB9AE4BE}" dt="2023-11-13T21:14:54.938" v="232"/>
          <ac:spMkLst>
            <pc:docMk/>
            <pc:sldMk cId="984876617" sldId="272"/>
            <ac:spMk id="3" creationId="{66E7AC3C-3D93-9630-C0C2-5BB4BD27B762}"/>
          </ac:spMkLst>
        </pc:spChg>
        <pc:picChg chg="add mod ord">
          <ac:chgData name="Гость" userId="cf2d56037ada4372" providerId="Windows Live" clId="Web-{2DB50FA7-EF27-45F0-9BD4-00DEFB9AE4BE}" dt="2023-11-13T21:17:53.214" v="275" actId="1076"/>
          <ac:picMkLst>
            <pc:docMk/>
            <pc:sldMk cId="984876617" sldId="272"/>
            <ac:picMk id="4" creationId="{93198C73-01B5-465B-0177-FAED5DB5D27C}"/>
          </ac:picMkLst>
        </pc:picChg>
      </pc:sldChg>
    </pc:docChg>
  </pc:docChgLst>
  <pc:docChgLst>
    <pc:chgData name="Гость" userId="cf2d56037ada4372" providerId="Windows Live" clId="Web-{2C8B4CEA-A461-4D1F-B250-A265E035412E}"/>
    <pc:docChg chg="addSld delSld modSld sldOrd">
      <pc:chgData name="Гость" userId="cf2d56037ada4372" providerId="Windows Live" clId="Web-{2C8B4CEA-A461-4D1F-B250-A265E035412E}" dt="2023-11-06T19:30:47.572" v="4" actId="20577"/>
      <pc:docMkLst>
        <pc:docMk/>
      </pc:docMkLst>
      <pc:sldChg chg="del ord">
        <pc:chgData name="Гость" userId="cf2d56037ada4372" providerId="Windows Live" clId="Web-{2C8B4CEA-A461-4D1F-B250-A265E035412E}" dt="2023-11-06T19:29:25.756" v="2"/>
        <pc:sldMkLst>
          <pc:docMk/>
          <pc:sldMk cId="1351651579" sldId="256"/>
        </pc:sldMkLst>
      </pc:sldChg>
      <pc:sldChg chg="modSp add">
        <pc:chgData name="Гость" userId="cf2d56037ada4372" providerId="Windows Live" clId="Web-{2C8B4CEA-A461-4D1F-B250-A265E035412E}" dt="2023-11-06T19:30:47.572" v="4" actId="20577"/>
        <pc:sldMkLst>
          <pc:docMk/>
          <pc:sldMk cId="3928861259" sldId="260"/>
        </pc:sldMkLst>
        <pc:spChg chg="mod">
          <ac:chgData name="Гость" userId="cf2d56037ada4372" providerId="Windows Live" clId="Web-{2C8B4CEA-A461-4D1F-B250-A265E035412E}" dt="2023-11-06T19:30:47.572" v="4" actId="20577"/>
          <ac:spMkLst>
            <pc:docMk/>
            <pc:sldMk cId="3928861259" sldId="260"/>
            <ac:spMk id="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381738"/>
            <a:ext cx="9144000" cy="1012042"/>
          </a:xfrm>
        </p:spPr>
        <p:txBody>
          <a:bodyPr/>
          <a:lstStyle/>
          <a:p>
            <a:r>
              <a:rPr lang="ru-RU" sz="4000" dirty="0" err="1">
                <a:ea typeface="Calibri Light"/>
                <a:cs typeface="Calibri Light"/>
              </a:rPr>
              <a:t>Лабораторна</a:t>
            </a:r>
            <a:r>
              <a:rPr lang="ru-RU" sz="4000" dirty="0">
                <a:ea typeface="Calibri Light"/>
                <a:cs typeface="Calibri Light"/>
              </a:rPr>
              <a:t> робота </a:t>
            </a:r>
            <a:r>
              <a:rPr lang="ru-RU" sz="4000" dirty="0" smtClean="0">
                <a:ea typeface="Calibri Light"/>
                <a:cs typeface="Calibri Light"/>
              </a:rPr>
              <a:t>№2</a:t>
            </a:r>
            <a:endParaRPr lang="ru-RU" sz="4000" dirty="0">
              <a:ea typeface="Calibri Light"/>
              <a:cs typeface="Calibri Ligh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1881051"/>
            <a:ext cx="9144000" cy="4746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ea typeface="Calibri"/>
                <a:cs typeface="Calibri"/>
              </a:rPr>
              <a:t>з </a:t>
            </a:r>
            <a:r>
              <a:rPr lang="ru-RU" dirty="0" err="1" smtClean="0">
                <a:ea typeface="Calibri"/>
                <a:cs typeface="Calibri"/>
              </a:rPr>
              <a:t>дисципліни</a:t>
            </a:r>
            <a:endParaRPr lang="ru-RU" dirty="0">
              <a:ea typeface="Calibri"/>
              <a:cs typeface="Calibri"/>
            </a:endParaRPr>
          </a:p>
          <a:p>
            <a:r>
              <a:rPr lang="en-US" dirty="0" smtClean="0">
                <a:ea typeface="Calibri"/>
                <a:cs typeface="Calibri"/>
              </a:rPr>
              <a:t>“</a:t>
            </a:r>
            <a:r>
              <a:rPr lang="ru-RU" dirty="0" err="1" smtClean="0">
                <a:ea typeface="Calibri"/>
                <a:cs typeface="Calibri"/>
              </a:rPr>
              <a:t>Комп'ютерна</a:t>
            </a:r>
            <a:r>
              <a:rPr lang="ru-RU" dirty="0" smtClean="0">
                <a:ea typeface="Calibri"/>
                <a:cs typeface="Calibri"/>
              </a:rPr>
              <a:t> </a:t>
            </a:r>
            <a:r>
              <a:rPr lang="ru-RU" dirty="0" err="1" smtClean="0">
                <a:ea typeface="Calibri"/>
                <a:cs typeface="Calibri"/>
              </a:rPr>
              <a:t>графіка</a:t>
            </a:r>
            <a:r>
              <a:rPr lang="en-US" dirty="0" smtClean="0">
                <a:ea typeface="Calibri"/>
                <a:cs typeface="Calibri"/>
              </a:rPr>
              <a:t>”</a:t>
            </a:r>
            <a:endParaRPr lang="ru-RU" dirty="0" err="1">
              <a:ea typeface="Calibri"/>
              <a:cs typeface="Calibri"/>
            </a:endParaRPr>
          </a:p>
          <a:p>
            <a:pPr algn="r"/>
            <a:r>
              <a:rPr lang="ru-RU" dirty="0">
                <a:ea typeface="Calibri"/>
                <a:cs typeface="Calibri"/>
              </a:rPr>
              <a:t>                                                                          </a:t>
            </a:r>
            <a:r>
              <a:rPr lang="ru-RU" dirty="0" err="1" smtClean="0">
                <a:ea typeface="Calibri"/>
                <a:cs typeface="Calibri"/>
              </a:rPr>
              <a:t>Виконав</a:t>
            </a:r>
            <a:r>
              <a:rPr lang="ru-RU" dirty="0" smtClean="0">
                <a:ea typeface="Calibri"/>
                <a:cs typeface="Calibri"/>
              </a:rPr>
              <a:t>:</a:t>
            </a:r>
          </a:p>
          <a:p>
            <a:pPr algn="r"/>
            <a:r>
              <a:rPr lang="uk-UA" dirty="0" smtClean="0">
                <a:ea typeface="Calibri"/>
                <a:cs typeface="Calibri"/>
              </a:rPr>
              <a:t>студент </a:t>
            </a:r>
            <a:r>
              <a:rPr lang="ru-RU" dirty="0" smtClean="0">
                <a:ea typeface="Calibri"/>
                <a:cs typeface="Calibri"/>
              </a:rPr>
              <a:t>КН-21</a:t>
            </a:r>
            <a:endParaRPr lang="ru-RU" dirty="0">
              <a:ea typeface="Calibri"/>
              <a:cs typeface="Calibri"/>
            </a:endParaRPr>
          </a:p>
          <a:p>
            <a:pPr algn="r"/>
            <a:r>
              <a:rPr lang="ru-RU" dirty="0">
                <a:ea typeface="Calibri"/>
                <a:cs typeface="Calibri"/>
              </a:rPr>
              <a:t>                                                                                   </a:t>
            </a:r>
            <a:r>
              <a:rPr lang="ru-RU" dirty="0" smtClean="0">
                <a:ea typeface="Calibri"/>
                <a:cs typeface="Calibri"/>
              </a:rPr>
              <a:t>Муравель Максим</a:t>
            </a:r>
            <a:r>
              <a:rPr lang="ru-RU" dirty="0">
                <a:ea typeface="Calibri"/>
                <a:cs typeface="Calibri"/>
              </a:rPr>
              <a:t> </a:t>
            </a:r>
          </a:p>
          <a:p>
            <a:endParaRPr lang="ru-RU" dirty="0">
              <a:ea typeface="Calibri"/>
              <a:cs typeface="Calibri"/>
            </a:endParaRPr>
          </a:p>
          <a:p>
            <a:endParaRPr lang="ru-RU" dirty="0" smtClean="0">
              <a:ea typeface="Calibri"/>
              <a:cs typeface="Calibri"/>
            </a:endParaRPr>
          </a:p>
          <a:p>
            <a:endParaRPr lang="ru-RU" dirty="0" smtClean="0">
              <a:ea typeface="Calibri"/>
              <a:cs typeface="Calibri"/>
            </a:endParaRPr>
          </a:p>
          <a:p>
            <a:endParaRPr lang="ru-RU" dirty="0">
              <a:ea typeface="Calibri"/>
              <a:cs typeface="Calibri"/>
            </a:endParaRPr>
          </a:p>
          <a:p>
            <a:r>
              <a:rPr lang="ru-RU" dirty="0" err="1">
                <a:ea typeface="Calibri"/>
                <a:cs typeface="Calibri"/>
              </a:rPr>
              <a:t>Львів</a:t>
            </a:r>
            <a:r>
              <a:rPr lang="ru-RU" dirty="0">
                <a:ea typeface="Calibri"/>
                <a:cs typeface="Calibri"/>
              </a:rPr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2618734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2205AD-5D43-4284-541E-84B495A6B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318" y="84978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smtClean="0">
                <a:ea typeface="Calibri Light"/>
                <a:cs typeface="Calibri Light"/>
              </a:rPr>
              <a:t>2.5 </a:t>
            </a:r>
            <a:r>
              <a:rPr lang="ru-RU" dirty="0">
                <a:ea typeface="Calibri Light"/>
                <a:cs typeface="Calibri Light"/>
              </a:rPr>
              <a:t>Відображення </a:t>
            </a:r>
            <a:r>
              <a:rPr lang="ru-RU" dirty="0" err="1">
                <a:ea typeface="Calibri Light"/>
                <a:cs typeface="Calibri Light"/>
              </a:rPr>
              <a:t>зображеня</a:t>
            </a:r>
            <a:r>
              <a:rPr lang="ru-RU" dirty="0">
                <a:ea typeface="Calibri Light"/>
                <a:cs typeface="Calibri Light"/>
              </a:rPr>
              <a:t>  </a:t>
            </a:r>
            <a:r>
              <a:rPr lang="ru-RU" dirty="0" err="1">
                <a:ea typeface="Calibri Light"/>
                <a:cs typeface="Calibri Light"/>
              </a:rPr>
              <a:t>заповнене</a:t>
            </a:r>
            <a:r>
              <a:rPr lang="ru-RU" dirty="0">
                <a:ea typeface="Calibri Light"/>
                <a:cs typeface="Calibri Light"/>
              </a:rPr>
              <a:t> точками </a:t>
            </a:r>
            <a:r>
              <a:rPr lang="ru-RU" dirty="0" err="1">
                <a:ea typeface="Calibri Light"/>
                <a:cs typeface="Calibri Light"/>
              </a:rPr>
              <a:t>кольору</a:t>
            </a:r>
            <a:r>
              <a:rPr lang="ru-RU" dirty="0">
                <a:ea typeface="Calibri Light"/>
                <a:cs typeface="Calibri Light"/>
              </a:rPr>
              <a:t> </a:t>
            </a:r>
            <a:r>
              <a:rPr lang="ru-RU" dirty="0" smtClean="0">
                <a:ea typeface="Calibri Light"/>
                <a:cs typeface="Calibri Light"/>
              </a:rPr>
              <a:t>HSV. </a:t>
            </a:r>
            <a:r>
              <a:rPr lang="ru-RU" dirty="0">
                <a:ea typeface="Calibri Light"/>
                <a:cs typeface="Calibri Light"/>
              </a:rPr>
              <a:t>  </a:t>
            </a:r>
            <a:endParaRPr lang="ru-RU" dirty="0"/>
          </a:p>
        </p:txBody>
      </p:sp>
      <p:pic>
        <p:nvPicPr>
          <p:cNvPr id="4" name="Объект 3" descr="Изображение выглядит как текст, снимок экрана, дисплей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FB3688F7-06E7-40A7-CFCB-1774D76D4B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6204" y="1511862"/>
            <a:ext cx="10570799" cy="5348660"/>
          </a:xfrm>
        </p:spPr>
      </p:pic>
    </p:spTree>
    <p:extLst>
      <p:ext uri="{BB962C8B-B14F-4D97-AF65-F5344CB8AC3E}">
        <p14:creationId xmlns:p14="http://schemas.microsoft.com/office/powerpoint/2010/main" val="1721633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C6D40-BE7E-3FFC-2B8A-DFB5D1A91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2935" y="-430493"/>
            <a:ext cx="10515600" cy="1325563"/>
          </a:xfrm>
        </p:spPr>
        <p:txBody>
          <a:bodyPr/>
          <a:lstStyle/>
          <a:p>
            <a:r>
              <a:rPr lang="ru-RU" dirty="0" smtClean="0">
                <a:ea typeface="Calibri Light"/>
                <a:cs typeface="Calibri Light"/>
              </a:rPr>
              <a:t>2.5.1</a:t>
            </a:r>
            <a:endParaRPr lang="ru-RU" dirty="0"/>
          </a:p>
        </p:txBody>
      </p:sp>
      <p:pic>
        <p:nvPicPr>
          <p:cNvPr id="4" name="Объект 3" descr="Изображение выглядит как текст, снимок экрана, программное обеспечение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3CA2CC29-EBD0-9A7A-2769-A7A9CF6C5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826" y="469713"/>
            <a:ext cx="12195652" cy="6390809"/>
          </a:xfrm>
        </p:spPr>
      </p:pic>
    </p:spTree>
    <p:extLst>
      <p:ext uri="{BB962C8B-B14F-4D97-AF65-F5344CB8AC3E}">
        <p14:creationId xmlns:p14="http://schemas.microsoft.com/office/powerpoint/2010/main" val="927577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518810-3FE9-F602-4BD1-979880AA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59" y="-4669"/>
            <a:ext cx="10515600" cy="1325563"/>
          </a:xfrm>
        </p:spPr>
        <p:txBody>
          <a:bodyPr/>
          <a:lstStyle/>
          <a:p>
            <a:r>
              <a:rPr lang="ru-RU" dirty="0" smtClean="0">
                <a:ea typeface="Calibri Light"/>
                <a:cs typeface="Calibri Light"/>
              </a:rPr>
              <a:t>2.6.Модель "</a:t>
            </a:r>
            <a:r>
              <a:rPr lang="ru-RU" dirty="0" err="1">
                <a:ea typeface="Calibri Light"/>
                <a:cs typeface="Calibri Light"/>
              </a:rPr>
              <a:t>Яскравість-Колірність</a:t>
            </a:r>
            <a:r>
              <a:rPr lang="ru-RU" dirty="0">
                <a:ea typeface="Calibri Light"/>
                <a:cs typeface="Calibri Light"/>
              </a:rPr>
              <a:t>"</a:t>
            </a:r>
            <a:endParaRPr lang="ru-RU" dirty="0"/>
          </a:p>
        </p:txBody>
      </p:sp>
      <p:pic>
        <p:nvPicPr>
          <p:cNvPr id="6" name="Объект 5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74471B8B-9370-E183-E9F8-A48B155BB3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241" y="1555912"/>
            <a:ext cx="12196482" cy="4689059"/>
          </a:xfrm>
        </p:spPr>
      </p:pic>
    </p:spTree>
    <p:extLst>
      <p:ext uri="{BB962C8B-B14F-4D97-AF65-F5344CB8AC3E}">
        <p14:creationId xmlns:p14="http://schemas.microsoft.com/office/powerpoint/2010/main" val="4210821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6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Объект 11" descr="Изображение выглядит как текст, электроника, снимок экрана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DC897D19-9567-481D-7E27-B5606D0B4C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537892"/>
            <a:ext cx="12191979" cy="6320106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D1E8ED8-39D2-3791-81B5-58E50A122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6906" y="-419287"/>
            <a:ext cx="10515600" cy="1325563"/>
          </a:xfrm>
        </p:spPr>
        <p:txBody>
          <a:bodyPr/>
          <a:lstStyle/>
          <a:p>
            <a:r>
              <a:rPr lang="ru-RU" dirty="0">
                <a:cs typeface="Calibri Light"/>
              </a:rPr>
              <a:t>Код </a:t>
            </a:r>
            <a:r>
              <a:rPr lang="ru-RU" dirty="0" err="1">
                <a:cs typeface="Calibri Light"/>
              </a:rPr>
              <a:t>програми</a:t>
            </a:r>
            <a:endParaRPr lang="ru-RU" dirty="0" err="1"/>
          </a:p>
        </p:txBody>
      </p:sp>
    </p:spTree>
    <p:extLst>
      <p:ext uri="{BB962C8B-B14F-4D97-AF65-F5344CB8AC3E}">
        <p14:creationId xmlns:p14="http://schemas.microsoft.com/office/powerpoint/2010/main" val="3623735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5513C5-44E8-C41C-7677-22074E064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ea typeface="Calibri Light"/>
                <a:cs typeface="Calibri Light"/>
              </a:rPr>
              <a:t>2.7 </a:t>
            </a:r>
            <a:r>
              <a:rPr lang="ru-RU" dirty="0">
                <a:ea typeface="Calibri Light"/>
                <a:cs typeface="Calibri Light"/>
              </a:rPr>
              <a:t>та результат </a:t>
            </a:r>
            <a:r>
              <a:rPr lang="ru-RU" dirty="0" err="1">
                <a:ea typeface="Calibri Light"/>
                <a:cs typeface="Calibri Light"/>
              </a:rPr>
              <a:t>виконання</a:t>
            </a:r>
            <a:r>
              <a:rPr lang="ru-RU" dirty="0">
                <a:ea typeface="Calibri Light"/>
                <a:cs typeface="Calibri Light"/>
              </a:rPr>
              <a:t>.</a:t>
            </a:r>
            <a:endParaRPr lang="ru-RU" dirty="0"/>
          </a:p>
        </p:txBody>
      </p:sp>
      <p:pic>
        <p:nvPicPr>
          <p:cNvPr id="4" name="Объект 3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EA986A18-7461-0965-5D97-F2C5B31AF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065" y="1242920"/>
            <a:ext cx="11004869" cy="5617600"/>
          </a:xfrm>
        </p:spPr>
      </p:pic>
    </p:spTree>
    <p:extLst>
      <p:ext uri="{BB962C8B-B14F-4D97-AF65-F5344CB8AC3E}">
        <p14:creationId xmlns:p14="http://schemas.microsoft.com/office/powerpoint/2010/main" val="2270865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221F03-B83F-4B75-3E22-0A3447792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523" y="-284816"/>
            <a:ext cx="10515600" cy="1325563"/>
          </a:xfrm>
        </p:spPr>
        <p:txBody>
          <a:bodyPr/>
          <a:lstStyle/>
          <a:p>
            <a:r>
              <a:rPr lang="ru-RU" dirty="0" smtClean="0">
                <a:ea typeface="Calibri Light"/>
                <a:cs typeface="Calibri Light"/>
              </a:rPr>
              <a:t>2.7.1</a:t>
            </a:r>
            <a:endParaRPr lang="ru-RU" dirty="0"/>
          </a:p>
        </p:txBody>
      </p:sp>
      <p:pic>
        <p:nvPicPr>
          <p:cNvPr id="4" name="Объект 3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D461AD2B-71A0-07BD-EC66-E6686A4E6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049" y="839507"/>
            <a:ext cx="12196097" cy="6021014"/>
          </a:xfrm>
        </p:spPr>
      </p:pic>
    </p:spTree>
    <p:extLst>
      <p:ext uri="{BB962C8B-B14F-4D97-AF65-F5344CB8AC3E}">
        <p14:creationId xmlns:p14="http://schemas.microsoft.com/office/powerpoint/2010/main" val="468869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0176AA-26EC-06B2-5EC9-1193F527C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7112" y="-385669"/>
            <a:ext cx="10515600" cy="1325563"/>
          </a:xfrm>
        </p:spPr>
        <p:txBody>
          <a:bodyPr/>
          <a:lstStyle/>
          <a:p>
            <a:r>
              <a:rPr lang="ru-RU" dirty="0">
                <a:ea typeface="Calibri Light"/>
                <a:cs typeface="Calibri Light"/>
              </a:rPr>
              <a:t>Код </a:t>
            </a:r>
            <a:r>
              <a:rPr lang="ru-RU" dirty="0" err="1">
                <a:ea typeface="Calibri Light"/>
                <a:cs typeface="Calibri Light"/>
              </a:rPr>
              <a:t>програми</a:t>
            </a:r>
            <a:endParaRPr lang="ru-RU" dirty="0" err="1"/>
          </a:p>
        </p:txBody>
      </p:sp>
      <p:pic>
        <p:nvPicPr>
          <p:cNvPr id="4" name="Объект 3" descr="Изображение выглядит как текст, электроника, снимок экрана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02635346-992F-AE2E-9622-68C0CEA8B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827" y="492125"/>
            <a:ext cx="12195653" cy="6368396"/>
          </a:xfrm>
        </p:spPr>
      </p:pic>
    </p:spTree>
    <p:extLst>
      <p:ext uri="{BB962C8B-B14F-4D97-AF65-F5344CB8AC3E}">
        <p14:creationId xmlns:p14="http://schemas.microsoft.com/office/powerpoint/2010/main" val="345413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EB3F5-E5EA-8AE2-2720-8D16BD9BA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170" y="-139140"/>
            <a:ext cx="11748247" cy="1325563"/>
          </a:xfrm>
        </p:spPr>
        <p:txBody>
          <a:bodyPr>
            <a:normAutofit/>
          </a:bodyPr>
          <a:lstStyle/>
          <a:p>
            <a:r>
              <a:rPr lang="ru-RU" dirty="0" smtClean="0">
                <a:ea typeface="Calibri Light"/>
                <a:cs typeface="Calibri Light"/>
              </a:rPr>
              <a:t>2.1.Перетворення </a:t>
            </a:r>
            <a:r>
              <a:rPr lang="ru-RU" dirty="0">
                <a:ea typeface="Calibri Light"/>
                <a:cs typeface="Calibri Light"/>
              </a:rPr>
              <a:t>монохромного </a:t>
            </a:r>
            <a:r>
              <a:rPr lang="ru-RU" dirty="0" err="1">
                <a:ea typeface="Calibri Light"/>
                <a:cs typeface="Calibri Light"/>
              </a:rPr>
              <a:t>зображення</a:t>
            </a:r>
            <a:r>
              <a:rPr lang="ru-RU" dirty="0">
                <a:ea typeface="Calibri Light"/>
                <a:cs typeface="Calibri Light"/>
              </a:rPr>
              <a:t> на </a:t>
            </a:r>
            <a:r>
              <a:rPr lang="ru-RU" dirty="0" err="1">
                <a:ea typeface="Calibri Light"/>
                <a:cs typeface="Calibri Light"/>
              </a:rPr>
              <a:t>бінарне</a:t>
            </a:r>
            <a:endParaRPr lang="ru-RU" dirty="0">
              <a:ea typeface="Calibri Light"/>
              <a:cs typeface="Calibri Light"/>
            </a:endParaRPr>
          </a:p>
        </p:txBody>
      </p:sp>
      <p:pic>
        <p:nvPicPr>
          <p:cNvPr id="4" name="Объект 3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93198C73-01B5-465B-0177-FAED5DB5D2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4610" y="1184368"/>
            <a:ext cx="6319813" cy="5673632"/>
          </a:xfrm>
        </p:spPr>
      </p:pic>
    </p:spTree>
    <p:extLst>
      <p:ext uri="{BB962C8B-B14F-4D97-AF65-F5344CB8AC3E}">
        <p14:creationId xmlns:p14="http://schemas.microsoft.com/office/powerpoint/2010/main" val="984876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4E1476-1434-2BEC-B8C6-F4AF6F0D8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0671" y="-419287"/>
            <a:ext cx="10515600" cy="1325563"/>
          </a:xfrm>
        </p:spPr>
        <p:txBody>
          <a:bodyPr/>
          <a:lstStyle/>
          <a:p>
            <a:r>
              <a:rPr lang="ru-RU" dirty="0">
                <a:ea typeface="Calibri Light"/>
                <a:cs typeface="Calibri Light"/>
              </a:rPr>
              <a:t>Код </a:t>
            </a:r>
            <a:r>
              <a:rPr lang="ru-RU" dirty="0" err="1">
                <a:ea typeface="Calibri Light"/>
                <a:cs typeface="Calibri Light"/>
              </a:rPr>
              <a:t>програми</a:t>
            </a:r>
            <a:r>
              <a:rPr lang="ru-RU" dirty="0">
                <a:ea typeface="Calibri Light"/>
                <a:cs typeface="Calibri Light"/>
              </a:rPr>
              <a:t> </a:t>
            </a:r>
            <a:endParaRPr lang="ru-RU" dirty="0"/>
          </a:p>
        </p:txBody>
      </p:sp>
      <p:pic>
        <p:nvPicPr>
          <p:cNvPr id="4" name="Объект 3" descr="Изображение выглядит как текст, электроника, снимок экрана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F40AA07E-2753-8F36-983F-CB10A7D848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247" y="682778"/>
            <a:ext cx="10714649" cy="5595038"/>
          </a:xfrm>
        </p:spPr>
      </p:pic>
    </p:spTree>
    <p:extLst>
      <p:ext uri="{BB962C8B-B14F-4D97-AF65-F5344CB8AC3E}">
        <p14:creationId xmlns:p14="http://schemas.microsoft.com/office/powerpoint/2010/main" val="1519055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940455-94F1-7658-60F7-0A36D1D83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8082" y="84978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smtClean="0">
                <a:cs typeface="Calibri Light"/>
              </a:rPr>
              <a:t>2.2 .</a:t>
            </a:r>
            <a:r>
              <a:rPr lang="ru-RU" dirty="0" err="1">
                <a:cs typeface="Calibri Light"/>
              </a:rPr>
              <a:t>Розкладання</a:t>
            </a:r>
            <a:r>
              <a:rPr lang="ru-RU" dirty="0">
                <a:cs typeface="Calibri Light"/>
              </a:rPr>
              <a:t> </a:t>
            </a:r>
            <a:r>
              <a:rPr lang="ru-RU" dirty="0" err="1">
                <a:cs typeface="Calibri Light"/>
              </a:rPr>
              <a:t>зображення</a:t>
            </a:r>
            <a:r>
              <a:rPr lang="ru-RU" dirty="0">
                <a:cs typeface="Calibri Light"/>
              </a:rPr>
              <a:t> на </a:t>
            </a:r>
            <a:r>
              <a:rPr lang="ru-RU" dirty="0" err="1">
                <a:cs typeface="Calibri Light"/>
              </a:rPr>
              <a:t>кольорові</a:t>
            </a:r>
            <a:r>
              <a:rPr lang="ru-RU" dirty="0">
                <a:cs typeface="Calibri Light"/>
              </a:rPr>
              <a:t> </a:t>
            </a:r>
            <a:r>
              <a:rPr lang="ru-RU" dirty="0" err="1">
                <a:cs typeface="Calibri Light"/>
              </a:rPr>
              <a:t>компоненти</a:t>
            </a:r>
            <a:r>
              <a:rPr lang="ru-RU" dirty="0">
                <a:cs typeface="Calibri Light"/>
              </a:rPr>
              <a:t> R,G,B</a:t>
            </a:r>
            <a:endParaRPr lang="ru-RU" dirty="0"/>
          </a:p>
        </p:txBody>
      </p:sp>
      <p:pic>
        <p:nvPicPr>
          <p:cNvPr id="4" name="Объект 3" descr="Изображение выглядит как снимок экрана, текст, Красочность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2D30B37D-25D2-F3A6-DC6F-D27613A422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698" y="1825625"/>
            <a:ext cx="9564163" cy="4810779"/>
          </a:xfrm>
        </p:spPr>
      </p:pic>
    </p:spTree>
    <p:extLst>
      <p:ext uri="{BB962C8B-B14F-4D97-AF65-F5344CB8AC3E}">
        <p14:creationId xmlns:p14="http://schemas.microsoft.com/office/powerpoint/2010/main" val="3184194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469F25-5C27-4C34-B0C0-2A1A5E90F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847" y="-430493"/>
            <a:ext cx="10515600" cy="1325563"/>
          </a:xfrm>
        </p:spPr>
        <p:txBody>
          <a:bodyPr/>
          <a:lstStyle/>
          <a:p>
            <a:r>
              <a:rPr lang="ru-RU" dirty="0">
                <a:cs typeface="Calibri Light"/>
              </a:rPr>
              <a:t>Код </a:t>
            </a:r>
            <a:r>
              <a:rPr lang="ru-RU" dirty="0" err="1">
                <a:cs typeface="Calibri Light"/>
              </a:rPr>
              <a:t>програми</a:t>
            </a:r>
            <a:endParaRPr lang="ru-RU" dirty="0" err="1"/>
          </a:p>
        </p:txBody>
      </p:sp>
      <p:pic>
        <p:nvPicPr>
          <p:cNvPr id="4" name="Объект 3" descr="Изображение выглядит как текст, снимок экрана, программное обеспечение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61D23E1C-11D5-8E49-CA10-D5097FEF4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3036" y="706642"/>
            <a:ext cx="10539080" cy="5489034"/>
          </a:xfrm>
        </p:spPr>
      </p:pic>
    </p:spTree>
    <p:extLst>
      <p:ext uri="{BB962C8B-B14F-4D97-AF65-F5344CB8AC3E}">
        <p14:creationId xmlns:p14="http://schemas.microsoft.com/office/powerpoint/2010/main" val="2988450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7F9BAA-3685-675C-B70C-97B1189B4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450" y="100923"/>
            <a:ext cx="10518419" cy="1527580"/>
          </a:xfrm>
        </p:spPr>
        <p:txBody>
          <a:bodyPr>
            <a:normAutofit/>
          </a:bodyPr>
          <a:lstStyle/>
          <a:p>
            <a:r>
              <a:rPr lang="ru-RU" dirty="0" smtClean="0">
                <a:ea typeface="Calibri Light"/>
                <a:cs typeface="Calibri Light"/>
              </a:rPr>
              <a:t>2.3 .</a:t>
            </a:r>
            <a:r>
              <a:rPr lang="ru-RU" dirty="0" err="1" smtClean="0">
                <a:ea typeface="Calibri Light"/>
                <a:cs typeface="Calibri Light"/>
              </a:rPr>
              <a:t>Перетворення</a:t>
            </a:r>
            <a:r>
              <a:rPr lang="ru-RU" dirty="0" smtClean="0">
                <a:ea typeface="Calibri Light"/>
                <a:cs typeface="Calibri Light"/>
              </a:rPr>
              <a:t> </a:t>
            </a:r>
            <a:r>
              <a:rPr lang="ru-RU" dirty="0" err="1">
                <a:ea typeface="Calibri Light"/>
                <a:cs typeface="Calibri Light"/>
              </a:rPr>
              <a:t>зображння</a:t>
            </a:r>
            <a:r>
              <a:rPr lang="ru-RU" dirty="0">
                <a:ea typeface="Calibri Light"/>
                <a:cs typeface="Calibri Light"/>
              </a:rPr>
              <a:t> на </a:t>
            </a:r>
            <a:r>
              <a:rPr lang="ru-RU" dirty="0" err="1">
                <a:ea typeface="Calibri Light"/>
                <a:cs typeface="Calibri Light"/>
              </a:rPr>
              <a:t>сепію</a:t>
            </a:r>
            <a:r>
              <a:rPr lang="ru-RU" dirty="0" smtClean="0">
                <a:ea typeface="Calibri Light"/>
                <a:cs typeface="Calibri Light"/>
              </a:rPr>
              <a:t>.</a:t>
            </a:r>
            <a:br>
              <a:rPr lang="ru-RU" dirty="0" smtClean="0">
                <a:ea typeface="Calibri Light"/>
                <a:cs typeface="Calibri Light"/>
              </a:rPr>
            </a:br>
            <a:r>
              <a:rPr lang="ru-RU" dirty="0" smtClean="0">
                <a:ea typeface="Calibri Light"/>
                <a:cs typeface="Calibri Light"/>
              </a:rPr>
              <a:t>(</a:t>
            </a:r>
            <a:r>
              <a:rPr lang="ru-RU" dirty="0" err="1" smtClean="0">
                <a:ea typeface="Calibri Light"/>
                <a:cs typeface="Calibri Light"/>
              </a:rPr>
              <a:t>використано</a:t>
            </a:r>
            <a:r>
              <a:rPr lang="ru-RU" dirty="0" smtClean="0">
                <a:ea typeface="Calibri Light"/>
                <a:cs typeface="Calibri Light"/>
              </a:rPr>
              <a:t> фото з </a:t>
            </a:r>
            <a:r>
              <a:rPr lang="ru-RU" dirty="0" err="1" smtClean="0">
                <a:ea typeface="Calibri Light"/>
                <a:cs typeface="Calibri Light"/>
              </a:rPr>
              <a:t>інтернету</a:t>
            </a:r>
            <a:r>
              <a:rPr lang="ru-RU" dirty="0" smtClean="0">
                <a:ea typeface="Calibri Light"/>
                <a:cs typeface="Calibri Light"/>
              </a:rPr>
              <a:t>)</a:t>
            </a:r>
            <a:endParaRPr lang="ru-RU" dirty="0"/>
          </a:p>
        </p:txBody>
      </p:sp>
      <p:pic>
        <p:nvPicPr>
          <p:cNvPr id="4" name="Объект 3" descr="Изображение выглядит как луна, вода, небо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EF37455-F0CD-3C43-76C0-C488B8F2A7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542" y="1875956"/>
            <a:ext cx="10271183" cy="4982044"/>
          </a:xfrm>
        </p:spPr>
      </p:pic>
    </p:spTree>
    <p:extLst>
      <p:ext uri="{BB962C8B-B14F-4D97-AF65-F5344CB8AC3E}">
        <p14:creationId xmlns:p14="http://schemas.microsoft.com/office/powerpoint/2010/main" val="2756258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35BBA2-2281-9678-F3F1-CD73BD954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9671" y="-385669"/>
            <a:ext cx="10515600" cy="1325563"/>
          </a:xfrm>
        </p:spPr>
        <p:txBody>
          <a:bodyPr/>
          <a:lstStyle/>
          <a:p>
            <a:r>
              <a:rPr lang="ru-RU" dirty="0" err="1">
                <a:ea typeface="Calibri Light"/>
                <a:cs typeface="Calibri Light"/>
              </a:rPr>
              <a:t>Зображення</a:t>
            </a:r>
            <a:r>
              <a:rPr lang="ru-RU" dirty="0">
                <a:ea typeface="Calibri Light"/>
                <a:cs typeface="Calibri Light"/>
              </a:rPr>
              <a:t> в </a:t>
            </a:r>
            <a:r>
              <a:rPr lang="ru-RU" dirty="0" err="1">
                <a:ea typeface="Calibri Light"/>
                <a:cs typeface="Calibri Light"/>
              </a:rPr>
              <a:t>сепії</a:t>
            </a:r>
            <a:r>
              <a:rPr lang="ru-RU" dirty="0">
                <a:ea typeface="Calibri Light"/>
                <a:cs typeface="Calibri Light"/>
              </a:rPr>
              <a:t>.</a:t>
            </a:r>
            <a:endParaRPr lang="ru-RU" dirty="0"/>
          </a:p>
        </p:txBody>
      </p:sp>
      <p:pic>
        <p:nvPicPr>
          <p:cNvPr id="4" name="Объект 3" descr="Изображение выглядит как небо, луна, вода,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9FEEB8B-70F8-A992-A9D3-7E24002A5A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27" y="447302"/>
            <a:ext cx="12179751" cy="6413220"/>
          </a:xfrm>
        </p:spPr>
      </p:pic>
    </p:spTree>
    <p:extLst>
      <p:ext uri="{BB962C8B-B14F-4D97-AF65-F5344CB8AC3E}">
        <p14:creationId xmlns:p14="http://schemas.microsoft.com/office/powerpoint/2010/main" val="3797471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 descr="Изображение выглядит как текст, электроника, снимок экрана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0679E18B-1158-98BB-5D4A-93A7C8C3F2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6"/>
          <a:stretch/>
        </p:blipFill>
        <p:spPr>
          <a:xfrm>
            <a:off x="555812" y="694299"/>
            <a:ext cx="11201502" cy="5849936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7493CCA-47E2-B890-5AC5-6C9569A2B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906" y="-430493"/>
            <a:ext cx="10515600" cy="1325563"/>
          </a:xfrm>
        </p:spPr>
        <p:txBody>
          <a:bodyPr/>
          <a:lstStyle/>
          <a:p>
            <a:r>
              <a:rPr lang="ru-RU" dirty="0">
                <a:cs typeface="Calibri Light"/>
              </a:rPr>
              <a:t>Код </a:t>
            </a:r>
            <a:r>
              <a:rPr lang="ru-RU" dirty="0" err="1">
                <a:cs typeface="Calibri Light"/>
              </a:rPr>
              <a:t>програми</a:t>
            </a:r>
            <a:endParaRPr lang="ru-RU" dirty="0" err="1"/>
          </a:p>
        </p:txBody>
      </p:sp>
    </p:spTree>
    <p:extLst>
      <p:ext uri="{BB962C8B-B14F-4D97-AF65-F5344CB8AC3E}">
        <p14:creationId xmlns:p14="http://schemas.microsoft.com/office/powerpoint/2010/main" val="1451954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DD90FB-2C1E-3440-3FC0-DBC3248F6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8641" y="-127934"/>
            <a:ext cx="10515600" cy="1325563"/>
          </a:xfrm>
        </p:spPr>
        <p:txBody>
          <a:bodyPr/>
          <a:lstStyle/>
          <a:p>
            <a:r>
              <a:rPr lang="ru-RU" dirty="0" smtClean="0">
                <a:ea typeface="Calibri Light"/>
                <a:cs typeface="Calibri Light"/>
              </a:rPr>
              <a:t>2.4.Змішування </a:t>
            </a:r>
            <a:r>
              <a:rPr lang="ru-RU" dirty="0" err="1">
                <a:ea typeface="Calibri Light"/>
                <a:cs typeface="Calibri Light"/>
              </a:rPr>
              <a:t>кольорів</a:t>
            </a:r>
            <a:r>
              <a:rPr lang="ru-RU" dirty="0">
                <a:ea typeface="Calibri Light"/>
                <a:cs typeface="Calibri Light"/>
              </a:rPr>
              <a:t> RGB.</a:t>
            </a:r>
          </a:p>
        </p:txBody>
      </p:sp>
      <p:pic>
        <p:nvPicPr>
          <p:cNvPr id="4" name="Объект 3" descr="Изображение выглядит как текст, снимок экрана, программное обеспечение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0D7DC405-F185-C5C3-3792-651F498FCE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826" y="1041212"/>
            <a:ext cx="12195652" cy="5819309"/>
          </a:xfrm>
        </p:spPr>
      </p:pic>
    </p:spTree>
    <p:extLst>
      <p:ext uri="{BB962C8B-B14F-4D97-AF65-F5344CB8AC3E}">
        <p14:creationId xmlns:p14="http://schemas.microsoft.com/office/powerpoint/2010/main" val="38943773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58</Words>
  <Application>Microsoft Office PowerPoint</Application>
  <PresentationFormat>Широкий екран</PresentationFormat>
  <Paragraphs>26</Paragraphs>
  <Slides>16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Лабораторна робота №2</vt:lpstr>
      <vt:lpstr>2.1.Перетворення монохромного зображення на бінарне</vt:lpstr>
      <vt:lpstr>Код програми </vt:lpstr>
      <vt:lpstr>2.2 .Розкладання зображення на кольорові компоненти R,G,B</vt:lpstr>
      <vt:lpstr>Код програми</vt:lpstr>
      <vt:lpstr>2.3 .Перетворення зображння на сепію. (використано фото з інтернету)</vt:lpstr>
      <vt:lpstr>Зображення в сепії.</vt:lpstr>
      <vt:lpstr>Код програми</vt:lpstr>
      <vt:lpstr>2.4.Змішування кольорів RGB.</vt:lpstr>
      <vt:lpstr>2.5 Відображення зображеня  заповнене точками кольору HSV.   </vt:lpstr>
      <vt:lpstr>2.5.1</vt:lpstr>
      <vt:lpstr>2.6.Модель "Яскравість-Колірність"</vt:lpstr>
      <vt:lpstr>Код програми</vt:lpstr>
      <vt:lpstr>2.7 та результат виконання.</vt:lpstr>
      <vt:lpstr>2.7.1</vt:lpstr>
      <vt:lpstr>Код програми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HOME</cp:lastModifiedBy>
  <cp:revision>241</cp:revision>
  <dcterms:created xsi:type="dcterms:W3CDTF">2023-10-30T17:32:39Z</dcterms:created>
  <dcterms:modified xsi:type="dcterms:W3CDTF">2023-12-19T16:01:09Z</dcterms:modified>
</cp:coreProperties>
</file>

<file path=docProps/thumbnail.jpeg>
</file>